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oulder" charset="1" panose="000000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77737" y="30305506"/>
            <a:ext cx="1716583" cy="1747158"/>
          </a:xfrm>
          <a:custGeom>
            <a:avLst/>
            <a:gdLst/>
            <a:ahLst/>
            <a:cxnLst/>
            <a:rect r="r" b="b" t="t" l="l"/>
            <a:pathLst>
              <a:path h="1747158" w="1716583">
                <a:moveTo>
                  <a:pt x="0" y="0"/>
                </a:moveTo>
                <a:lnTo>
                  <a:pt x="1716584" y="0"/>
                </a:lnTo>
                <a:lnTo>
                  <a:pt x="1716584" y="1747158"/>
                </a:lnTo>
                <a:lnTo>
                  <a:pt x="0" y="1747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62418" y="30405777"/>
            <a:ext cx="1646886" cy="1646886"/>
          </a:xfrm>
          <a:custGeom>
            <a:avLst/>
            <a:gdLst/>
            <a:ahLst/>
            <a:cxnLst/>
            <a:rect r="r" b="b" t="t" l="l"/>
            <a:pathLst>
              <a:path h="1646886" w="1646886">
                <a:moveTo>
                  <a:pt x="0" y="0"/>
                </a:moveTo>
                <a:lnTo>
                  <a:pt x="1646887" y="0"/>
                </a:lnTo>
                <a:lnTo>
                  <a:pt x="1646887" y="1646887"/>
                </a:lnTo>
                <a:lnTo>
                  <a:pt x="0" y="16468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226231" y="29766248"/>
            <a:ext cx="2664014" cy="2664014"/>
          </a:xfrm>
          <a:custGeom>
            <a:avLst/>
            <a:gdLst/>
            <a:ahLst/>
            <a:cxnLst/>
            <a:rect r="r" b="b" t="t" l="l"/>
            <a:pathLst>
              <a:path h="2664014" w="2664014">
                <a:moveTo>
                  <a:pt x="0" y="0"/>
                </a:moveTo>
                <a:lnTo>
                  <a:pt x="2664014" y="0"/>
                </a:lnTo>
                <a:lnTo>
                  <a:pt x="2664014" y="2664014"/>
                </a:lnTo>
                <a:lnTo>
                  <a:pt x="0" y="26640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73163" y="-4251618"/>
            <a:ext cx="20689455" cy="26065455"/>
          </a:xfrm>
          <a:custGeom>
            <a:avLst/>
            <a:gdLst/>
            <a:ahLst/>
            <a:cxnLst/>
            <a:rect r="r" b="b" t="t" l="l"/>
            <a:pathLst>
              <a:path h="26065455" w="20689455">
                <a:moveTo>
                  <a:pt x="0" y="0"/>
                </a:moveTo>
                <a:lnTo>
                  <a:pt x="20689455" y="0"/>
                </a:lnTo>
                <a:lnTo>
                  <a:pt x="20689455" y="26065454"/>
                </a:lnTo>
                <a:lnTo>
                  <a:pt x="0" y="260654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49449" y="19981558"/>
            <a:ext cx="23333102" cy="7016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249"/>
              </a:lnSpc>
            </a:pPr>
            <a:r>
              <a:rPr lang="en-US" sz="40892">
                <a:solidFill>
                  <a:srgbClr val="FBAEAF"/>
                </a:solidFill>
                <a:latin typeface="Boulder"/>
                <a:ea typeface="Boulder"/>
                <a:cs typeface="Boulder"/>
                <a:sym typeface="Boulder"/>
              </a:rPr>
              <a:t>OLIVIA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10866" y="32671028"/>
            <a:ext cx="18410267" cy="187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15"/>
              </a:lnSpc>
            </a:pPr>
            <a:r>
              <a:rPr lang="en-US" sz="10939">
                <a:solidFill>
                  <a:srgbClr val="F1BAA1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6:30am | 3200g | 51cm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93485" y="26624175"/>
            <a:ext cx="18245030" cy="2697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68"/>
              </a:lnSpc>
            </a:pPr>
            <a:r>
              <a:rPr lang="en-US" sz="15763">
                <a:solidFill>
                  <a:srgbClr val="000000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19 JUNE 2026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1514223" y="14639256"/>
            <a:ext cx="6296791" cy="10128212"/>
          </a:xfrm>
          <a:custGeom>
            <a:avLst/>
            <a:gdLst/>
            <a:ahLst/>
            <a:cxnLst/>
            <a:rect r="r" b="b" t="t" l="l"/>
            <a:pathLst>
              <a:path h="10128212" w="6296791">
                <a:moveTo>
                  <a:pt x="0" y="0"/>
                </a:moveTo>
                <a:lnTo>
                  <a:pt x="6296790" y="0"/>
                </a:lnTo>
                <a:lnTo>
                  <a:pt x="6296790" y="10128212"/>
                </a:lnTo>
                <a:lnTo>
                  <a:pt x="0" y="101282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0" t="-157354" r="-228571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5868361" y="8653323"/>
            <a:ext cx="11070942" cy="5985933"/>
          </a:xfrm>
          <a:custGeom>
            <a:avLst/>
            <a:gdLst/>
            <a:ahLst/>
            <a:cxnLst/>
            <a:rect r="r" b="b" t="t" l="l"/>
            <a:pathLst>
              <a:path h="5985933" w="11070942">
                <a:moveTo>
                  <a:pt x="0" y="0"/>
                </a:moveTo>
                <a:lnTo>
                  <a:pt x="11070942" y="0"/>
                </a:lnTo>
                <a:lnTo>
                  <a:pt x="11070942" y="5985933"/>
                </a:lnTo>
                <a:lnTo>
                  <a:pt x="0" y="59859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-86880" t="-164203" r="0" b="-171241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379870" y="26114979"/>
            <a:ext cx="6296791" cy="10128212"/>
          </a:xfrm>
          <a:custGeom>
            <a:avLst/>
            <a:gdLst/>
            <a:ahLst/>
            <a:cxnLst/>
            <a:rect r="r" b="b" t="t" l="l"/>
            <a:pathLst>
              <a:path h="10128212" w="6296791">
                <a:moveTo>
                  <a:pt x="6296791" y="0"/>
                </a:moveTo>
                <a:lnTo>
                  <a:pt x="0" y="0"/>
                </a:lnTo>
                <a:lnTo>
                  <a:pt x="0" y="10128212"/>
                </a:lnTo>
                <a:lnTo>
                  <a:pt x="6296791" y="10128212"/>
                </a:lnTo>
                <a:lnTo>
                  <a:pt x="6296791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0" t="-157354" r="-228571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22838515" y="28125361"/>
            <a:ext cx="8794741" cy="4755217"/>
          </a:xfrm>
          <a:custGeom>
            <a:avLst/>
            <a:gdLst/>
            <a:ahLst/>
            <a:cxnLst/>
            <a:rect r="r" b="b" t="t" l="l"/>
            <a:pathLst>
              <a:path h="4755217" w="8794741">
                <a:moveTo>
                  <a:pt x="8794741" y="0"/>
                </a:moveTo>
                <a:lnTo>
                  <a:pt x="0" y="0"/>
                </a:lnTo>
                <a:lnTo>
                  <a:pt x="0" y="4755217"/>
                </a:lnTo>
                <a:lnTo>
                  <a:pt x="8794741" y="4755217"/>
                </a:lnTo>
                <a:lnTo>
                  <a:pt x="8794741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-86880" t="-164203" r="0" b="-171241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DAGy1V8jk4s</dc:identifier>
  <dcterms:modified xsi:type="dcterms:W3CDTF">2011-08-01T06:04:30Z</dcterms:modified>
  <cp:revision>1</cp:revision>
  <dc:title>Pastel Pink Illustrative Watercolor Newborn Birth Poster (30 x 40 in)</dc:title>
</cp:coreProperties>
</file>